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81" r:id="rId3"/>
    <p:sldId id="292" r:id="rId4"/>
    <p:sldId id="257" r:id="rId5"/>
    <p:sldId id="282" r:id="rId6"/>
    <p:sldId id="293" r:id="rId7"/>
    <p:sldId id="283" r:id="rId8"/>
    <p:sldId id="284" r:id="rId9"/>
    <p:sldId id="29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34"/>
    <a:srgbClr val="DDA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336CA-9B99-457E-AFAC-C0C74A6432D0}" v="42" dt="2020-09-04T11:43:53.830"/>
    <p1510:client id="{B349A559-9D1C-4394-8CC1-793DF8DFA977}" v="289" dt="2020-09-04T11:40:06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71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56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2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5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3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5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8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5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5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3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7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8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AF96-C755-4427-BACF-34BE12027459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896B820-7C3D-43CC-B5E1-6173C894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echnickovamarina@yandex.ru" TargetMode="External"/><Relationship Id="rId2" Type="http://schemas.openxmlformats.org/officeDocument/2006/relationships/hyperlink" Target="mailto:info@sosedi.org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30" t="15152" r="-2082" b="16809"/>
          <a:stretch/>
        </p:blipFill>
        <p:spPr>
          <a:xfrm>
            <a:off x="8607176" y="3145795"/>
            <a:ext cx="3470987" cy="359898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246" y="2427111"/>
            <a:ext cx="8623843" cy="220350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Всероссийский конкурс профессионального мастерства «Лучшие няни России»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72143" y="5268686"/>
            <a:ext cx="7979228" cy="1413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М.А.,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 профессионального обучения и дополнительного образования МБОО «СоСеДИ» 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714" y="154130"/>
            <a:ext cx="1573448" cy="83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3850"/>
            <a:ext cx="1774371" cy="841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133850"/>
            <a:ext cx="13049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97" y="124492"/>
            <a:ext cx="10604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47" y="24312"/>
            <a:ext cx="13223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4834" y="72012"/>
            <a:ext cx="1055915" cy="97759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49" y="136260"/>
            <a:ext cx="11096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60" y="202936"/>
            <a:ext cx="1023937" cy="79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181826"/>
            <a:ext cx="1139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44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4123"/>
            <a:ext cx="8596668" cy="656491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dirty="0"/>
              <a:t>                 </a:t>
            </a:r>
            <a:r>
              <a:rPr lang="ru-RU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Контактная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информация: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657" y="1359877"/>
            <a:ext cx="9198429" cy="5160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105062 г. Москва, ул. Покровка, д. 27, стр. 6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info@sosedi.org.ru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7 495 225 82 27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+7 921 723 36 81 (Марина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pechnickovamarina@yandex.ru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ru-RU" sz="2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Проект реализуется с </a:t>
            </a:r>
            <a:r>
              <a:rPr lang="ru-RU" sz="2100" dirty="0">
                <a:solidFill>
                  <a:prstClr val="black"/>
                </a:solidFill>
                <a:latin typeface="Times New Roman"/>
                <a:ea typeface="Times New Roman"/>
              </a:rPr>
              <a:t>использованием гранта Президента Российской Федерации, предоставленного Фондом президентских грантов</a:t>
            </a:r>
            <a:endParaRPr lang="en-US" sz="3200" dirty="0"/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62"/>
          <a:stretch/>
        </p:blipFill>
        <p:spPr>
          <a:xfrm>
            <a:off x="9844059" y="4009310"/>
            <a:ext cx="2255520" cy="27676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4" y="95478"/>
            <a:ext cx="2608716" cy="12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67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3029" y="217714"/>
            <a:ext cx="9046028" cy="6548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15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Цели конкурса:</a:t>
            </a:r>
          </a:p>
          <a:p>
            <a:pPr lvl="1"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повышение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престижа профессии нянь  и работников по присмотру и уходу за детьми (далее – нянь),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 algn="just"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овышение профессионального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мастерства, качества услуг по присмотру и уходу за детьми,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 algn="just">
              <a:lnSpc>
                <a:spcPct val="115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выявление, поддержка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распространение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успешного опыт</a:t>
            </a:r>
            <a:r>
              <a:rPr lang="ru-RU" sz="2000" dirty="0">
                <a:latin typeface="Times New Roman"/>
                <a:ea typeface="Times New Roman"/>
              </a:rPr>
              <a:t>а.</a:t>
            </a:r>
          </a:p>
          <a:p>
            <a:pPr marL="457200" lvl="1" indent="0" algn="just">
              <a:lnSpc>
                <a:spcPct val="115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Организаторы конкурса: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Комиссия по демографии, защите семьи, детей и традиционных семейных ценностей Общественной палаты Российской Федерации совместно с Межрегиональной благотворительной общественной организацией "Социальная сеть добровольческих инициатив "СоСеДИ"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sz="19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709" y="4012440"/>
            <a:ext cx="2434560" cy="27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3029" y="217714"/>
            <a:ext cx="9046028" cy="6548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15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Конкурс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проводится при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поддержке: 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Министерства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просвещения Российской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Федерации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Министерства труда и социальной защиты Российской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Федерации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Министерства здравоохранения Российской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Федерации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Агентства стратегических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инициатив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Фонда поддержки детей, находящихся в трудной жизненной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ситуации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Общероссийского народного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фронта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региональных Общественных палат. </a:t>
            </a:r>
            <a:endParaRPr lang="ru-RU" sz="21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endParaRPr lang="ru-RU" sz="2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Конкурс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проводится с использованием гранта Президента Российской Федерации, предоставленного Фондом президентских грантов.</a:t>
            </a:r>
          </a:p>
          <a:p>
            <a:pPr marL="0" indent="0">
              <a:buNone/>
            </a:pP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709" y="4012440"/>
            <a:ext cx="2434560" cy="27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5846"/>
            <a:ext cx="8596668" cy="6916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Порядок организации и проведения Конкурса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21" y="914400"/>
            <a:ext cx="8599635" cy="5215185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Конкурсе могут принимать участие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няни, младшие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воспитатели, помощники воспитателя, работающие организациях образования, здравоохранения, социальной защиты населения, и др., в чьи обязанности входит присмотр и уход за детьми.</a:t>
            </a:r>
          </a:p>
          <a:p>
            <a:pPr marL="73660" indent="0" algn="just">
              <a:lnSpc>
                <a:spcPct val="115000"/>
              </a:lnSpc>
              <a:buNone/>
              <a:tabLst>
                <a:tab pos="8382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Конкурс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проводится в два этапа:</a:t>
            </a:r>
          </a:p>
          <a:p>
            <a:pPr indent="449580" algn="just"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Первый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этап - региональный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(с 01 декабря 2020 года по 31 мая 2021 года)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проводится Организационным комитетом субъекта Российской Федерации, состав и порядок работы которого определяется в каждом субъекте Российской Федерации самостоятельно.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Второй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этап - федеральный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(01 июня 2021 года по 31 октября 2021 года),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 окончании которого определяются победители Конкурса, организуется торжественная церемония награждения на федеральном уровне.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62"/>
          <a:stretch/>
        </p:blipFill>
        <p:spPr>
          <a:xfrm>
            <a:off x="9640742" y="3704335"/>
            <a:ext cx="2426118" cy="29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796143" cy="163739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469" y="3531252"/>
            <a:ext cx="2630130" cy="32573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1114" y="664029"/>
            <a:ext cx="8447315" cy="614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4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Победители регионального этапа при наличии полного среднего образования, личной медицинской книжки и справки об отсутствии судимости  получают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право прохождения  бесплатного обучения в очно-заочной форме с использованием дистанционных технологий по программе профессиональной подготовки рабочих по профессии "Няня (работник по присмотру и уходу за детьми)" и сертификации качества оказываемых услуг с внесением в Национальный реестр сертифицированных нянь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pPr indent="449580" algn="just">
              <a:lnSpc>
                <a:spcPct val="114000"/>
              </a:lnSpc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	К участию во втором этапе допускаются профессиональные няни - победители регионального этапа при наличии полного среднего образования, личной медицинской книжки 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подтвержденного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стажа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работы и при наличии справки об отсутствии судимости.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83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6829" y="511629"/>
            <a:ext cx="9339942" cy="56177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tabLst>
                <a:tab pos="83883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Заявки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 федеральный этап принимаются Организационным комитетом до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30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июня 2021 года до 23.50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 московскому времени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83883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С 01 июля 2021 по 31 августа 2021 года –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работа федерального Экспертного совета с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заявками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83883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01 сентября по 10 сентября 2021 года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объявляются победители заочного этапа Конкурса (финалисты Конкурса), которым направляются приглашения на участие в очном этапе, проводится консультирование финалистов по очному этапу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Конкурса.</a:t>
            </a:r>
          </a:p>
          <a:p>
            <a:pPr algn="just">
              <a:lnSpc>
                <a:spcPct val="115000"/>
              </a:lnSpc>
              <a:tabLst>
                <a:tab pos="83883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Очный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этап Конкурса проводится с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01 по 31 октября 2021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года в городе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Москва.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62"/>
          <a:stretch/>
        </p:blipFill>
        <p:spPr>
          <a:xfrm>
            <a:off x="9640742" y="3704335"/>
            <a:ext cx="2426118" cy="29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8823325" cy="62865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780" y="3586976"/>
            <a:ext cx="2577862" cy="3170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430" y="152400"/>
            <a:ext cx="89698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"Лучшая няня" определяется по следующим номинациям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"Лучшая няня в образовательной организации"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"Лучшая няня частной организации 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"Лучшая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няня организации социального обслуживания населения"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Лучшая няня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здравоохранения"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"Лучшая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няня семейных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яслей"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"Лучшая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няня – помощник семьи"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Лучшая	няня "особого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ребенка"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7714" y="457200"/>
            <a:ext cx="9670824" cy="6106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оценки конкурсных заявок: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полного пакета документов в соответствии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Положением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мастерство участника;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по присмотру и уходу за детьми;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оценки выступления Конкурсантов на очном этапе: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 профессиональной деятельности;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знаний, умений, навыков в практической деятельности;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к решению жизненных ситуаций;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к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игрушка, кукла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FCA4D56-6D19-400F-AB7A-C9D61517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/>
          <a:stretch/>
        </p:blipFill>
        <p:spPr>
          <a:xfrm>
            <a:off x="9888538" y="4079648"/>
            <a:ext cx="2187281" cy="26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62"/>
          <a:stretch/>
        </p:blipFill>
        <p:spPr>
          <a:xfrm>
            <a:off x="9888538" y="4079648"/>
            <a:ext cx="2187281" cy="2688083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337458"/>
            <a:ext cx="8107437" cy="566056"/>
          </a:xfrm>
        </p:spPr>
        <p:txBody>
          <a:bodyPr>
            <a:norm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Награждение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77334" y="1251857"/>
            <a:ext cx="8477552" cy="4789505"/>
          </a:xfrm>
        </p:spPr>
        <p:txBody>
          <a:bodyPr/>
          <a:lstStyle/>
          <a:p>
            <a:pPr marL="359410" indent="-285750" algn="just">
              <a:lnSpc>
                <a:spcPct val="115000"/>
              </a:lnSpc>
              <a:buFont typeface="Wingdings" pitchFamily="2" charset="2"/>
              <a:buChar char="ü"/>
              <a:tabLst>
                <a:tab pos="89916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Организационный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комитет определяет победителей Конкурса с присуждением I, II и III места по каждой номинации и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призы.</a:t>
            </a:r>
          </a:p>
          <a:p>
            <a:pPr marL="359410" indent="-285750" algn="just">
              <a:lnSpc>
                <a:spcPct val="115000"/>
              </a:lnSpc>
              <a:buFont typeface="Wingdings" pitchFamily="2" charset="2"/>
              <a:buChar char="ü"/>
              <a:tabLst>
                <a:tab pos="89916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Победители Конкурса в каждой номинации получают почетные дипломы, призы и ценные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подарки.</a:t>
            </a:r>
          </a:p>
          <a:p>
            <a:pPr marL="359410" indent="-285750" algn="just">
              <a:lnSpc>
                <a:spcPct val="115000"/>
              </a:lnSpc>
              <a:buFont typeface="Wingdings" pitchFamily="2" charset="2"/>
              <a:buChar char="ü"/>
              <a:tabLst>
                <a:tab pos="89916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Виды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специальных призов, а также их денежный эквивалент утверждается руководителем Организационного комитета в рамках сметы Конкурса.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571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2896</TotalTime>
  <Words>604</Words>
  <Application>Microsoft Office PowerPoint</Application>
  <PresentationFormat>Произвольный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Всероссийский конкурс профессионального мастерства «Лучшие няни России» </vt:lpstr>
      <vt:lpstr>Презентация PowerPoint</vt:lpstr>
      <vt:lpstr>Презентация PowerPoint</vt:lpstr>
      <vt:lpstr>Порядок организации и проведения Конкурса</vt:lpstr>
      <vt:lpstr>       </vt:lpstr>
      <vt:lpstr>Презентация PowerPoint</vt:lpstr>
      <vt:lpstr>             </vt:lpstr>
      <vt:lpstr>Презентация PowerPoint</vt:lpstr>
      <vt:lpstr>Награждение</vt:lpstr>
      <vt:lpstr>                       Контактная информация: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ФПГ</dc:creator>
  <cp:lastModifiedBy>марина</cp:lastModifiedBy>
  <cp:revision>180</cp:revision>
  <dcterms:created xsi:type="dcterms:W3CDTF">2020-02-12T14:47:28Z</dcterms:created>
  <dcterms:modified xsi:type="dcterms:W3CDTF">2021-01-28T17:14:39Z</dcterms:modified>
</cp:coreProperties>
</file>